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000" y="-1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72DFF4-8874-4A4C-8B20-27B0F0AE0E0F}" type="datetimeFigureOut">
              <a:rPr lang="en-US" smtClean="0"/>
              <a:t>9/5/12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F2EEC-4723-734A-B683-5A9E6DFE4636}" type="slidenum">
              <a:rPr lang="en-US" smtClean="0"/>
              <a:t>‹#›</a:t>
            </a:fld>
            <a:endParaRPr lang="en-US"/>
          </a:p>
        </p:txBody>
      </p:sp>
    </p:spTree>
    <p:extLst>
      <p:ext uri="{BB962C8B-B14F-4D97-AF65-F5344CB8AC3E}">
        <p14:creationId xmlns:p14="http://schemas.microsoft.com/office/powerpoint/2010/main" val="1868364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72DFF4-8874-4A4C-8B20-27B0F0AE0E0F}" type="datetimeFigureOut">
              <a:rPr lang="en-US" smtClean="0"/>
              <a:t>9/5/12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F2EEC-4723-734A-B683-5A9E6DFE4636}" type="slidenum">
              <a:rPr lang="en-US" smtClean="0"/>
              <a:t>‹#›</a:t>
            </a:fld>
            <a:endParaRPr lang="en-US"/>
          </a:p>
        </p:txBody>
      </p:sp>
    </p:spTree>
    <p:extLst>
      <p:ext uri="{BB962C8B-B14F-4D97-AF65-F5344CB8AC3E}">
        <p14:creationId xmlns:p14="http://schemas.microsoft.com/office/powerpoint/2010/main" val="2394818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72DFF4-8874-4A4C-8B20-27B0F0AE0E0F}" type="datetimeFigureOut">
              <a:rPr lang="en-US" smtClean="0"/>
              <a:t>9/5/12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F2EEC-4723-734A-B683-5A9E6DFE4636}" type="slidenum">
              <a:rPr lang="en-US" smtClean="0"/>
              <a:t>‹#›</a:t>
            </a:fld>
            <a:endParaRPr lang="en-US"/>
          </a:p>
        </p:txBody>
      </p:sp>
    </p:spTree>
    <p:extLst>
      <p:ext uri="{BB962C8B-B14F-4D97-AF65-F5344CB8AC3E}">
        <p14:creationId xmlns:p14="http://schemas.microsoft.com/office/powerpoint/2010/main" val="1745778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72DFF4-8874-4A4C-8B20-27B0F0AE0E0F}" type="datetimeFigureOut">
              <a:rPr lang="en-US" smtClean="0"/>
              <a:t>9/5/12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F2EEC-4723-734A-B683-5A9E6DFE4636}" type="slidenum">
              <a:rPr lang="en-US" smtClean="0"/>
              <a:t>‹#›</a:t>
            </a:fld>
            <a:endParaRPr lang="en-US"/>
          </a:p>
        </p:txBody>
      </p:sp>
    </p:spTree>
    <p:extLst>
      <p:ext uri="{BB962C8B-B14F-4D97-AF65-F5344CB8AC3E}">
        <p14:creationId xmlns:p14="http://schemas.microsoft.com/office/powerpoint/2010/main" val="715736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72DFF4-8874-4A4C-8B20-27B0F0AE0E0F}" type="datetimeFigureOut">
              <a:rPr lang="en-US" smtClean="0"/>
              <a:t>9/5/12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F2EEC-4723-734A-B683-5A9E6DFE4636}" type="slidenum">
              <a:rPr lang="en-US" smtClean="0"/>
              <a:t>‹#›</a:t>
            </a:fld>
            <a:endParaRPr lang="en-US"/>
          </a:p>
        </p:txBody>
      </p:sp>
    </p:spTree>
    <p:extLst>
      <p:ext uri="{BB962C8B-B14F-4D97-AF65-F5344CB8AC3E}">
        <p14:creationId xmlns:p14="http://schemas.microsoft.com/office/powerpoint/2010/main" val="4278744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72DFF4-8874-4A4C-8B20-27B0F0AE0E0F}" type="datetimeFigureOut">
              <a:rPr lang="en-US" smtClean="0"/>
              <a:t>9/5/12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F2EEC-4723-734A-B683-5A9E6DFE4636}" type="slidenum">
              <a:rPr lang="en-US" smtClean="0"/>
              <a:t>‹#›</a:t>
            </a:fld>
            <a:endParaRPr lang="en-US"/>
          </a:p>
        </p:txBody>
      </p:sp>
    </p:spTree>
    <p:extLst>
      <p:ext uri="{BB962C8B-B14F-4D97-AF65-F5344CB8AC3E}">
        <p14:creationId xmlns:p14="http://schemas.microsoft.com/office/powerpoint/2010/main" val="2018611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72DFF4-8874-4A4C-8B20-27B0F0AE0E0F}" type="datetimeFigureOut">
              <a:rPr lang="en-US" smtClean="0"/>
              <a:t>9/5/12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CF2EEC-4723-734A-B683-5A9E6DFE4636}" type="slidenum">
              <a:rPr lang="en-US" smtClean="0"/>
              <a:t>‹#›</a:t>
            </a:fld>
            <a:endParaRPr lang="en-US"/>
          </a:p>
        </p:txBody>
      </p:sp>
    </p:spTree>
    <p:extLst>
      <p:ext uri="{BB962C8B-B14F-4D97-AF65-F5344CB8AC3E}">
        <p14:creationId xmlns:p14="http://schemas.microsoft.com/office/powerpoint/2010/main" val="2477047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72DFF4-8874-4A4C-8B20-27B0F0AE0E0F}" type="datetimeFigureOut">
              <a:rPr lang="en-US" smtClean="0"/>
              <a:t>9/5/12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CF2EEC-4723-734A-B683-5A9E6DFE4636}" type="slidenum">
              <a:rPr lang="en-US" smtClean="0"/>
              <a:t>‹#›</a:t>
            </a:fld>
            <a:endParaRPr lang="en-US"/>
          </a:p>
        </p:txBody>
      </p:sp>
    </p:spTree>
    <p:extLst>
      <p:ext uri="{BB962C8B-B14F-4D97-AF65-F5344CB8AC3E}">
        <p14:creationId xmlns:p14="http://schemas.microsoft.com/office/powerpoint/2010/main" val="52399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2DFF4-8874-4A4C-8B20-27B0F0AE0E0F}" type="datetimeFigureOut">
              <a:rPr lang="en-US" smtClean="0"/>
              <a:t>9/5/12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CF2EEC-4723-734A-B683-5A9E6DFE4636}" type="slidenum">
              <a:rPr lang="en-US" smtClean="0"/>
              <a:t>‹#›</a:t>
            </a:fld>
            <a:endParaRPr lang="en-US"/>
          </a:p>
        </p:txBody>
      </p:sp>
    </p:spTree>
    <p:extLst>
      <p:ext uri="{BB962C8B-B14F-4D97-AF65-F5344CB8AC3E}">
        <p14:creationId xmlns:p14="http://schemas.microsoft.com/office/powerpoint/2010/main" val="1029914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72DFF4-8874-4A4C-8B20-27B0F0AE0E0F}" type="datetimeFigureOut">
              <a:rPr lang="en-US" smtClean="0"/>
              <a:t>9/5/12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F2EEC-4723-734A-B683-5A9E6DFE4636}" type="slidenum">
              <a:rPr lang="en-US" smtClean="0"/>
              <a:t>‹#›</a:t>
            </a:fld>
            <a:endParaRPr lang="en-US"/>
          </a:p>
        </p:txBody>
      </p:sp>
    </p:spTree>
    <p:extLst>
      <p:ext uri="{BB962C8B-B14F-4D97-AF65-F5344CB8AC3E}">
        <p14:creationId xmlns:p14="http://schemas.microsoft.com/office/powerpoint/2010/main" val="491347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72DFF4-8874-4A4C-8B20-27B0F0AE0E0F}" type="datetimeFigureOut">
              <a:rPr lang="en-US" smtClean="0"/>
              <a:t>9/5/12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F2EEC-4723-734A-B683-5A9E6DFE4636}" type="slidenum">
              <a:rPr lang="en-US" smtClean="0"/>
              <a:t>‹#›</a:t>
            </a:fld>
            <a:endParaRPr lang="en-US"/>
          </a:p>
        </p:txBody>
      </p:sp>
    </p:spTree>
    <p:extLst>
      <p:ext uri="{BB962C8B-B14F-4D97-AF65-F5344CB8AC3E}">
        <p14:creationId xmlns:p14="http://schemas.microsoft.com/office/powerpoint/2010/main" val="36100508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72DFF4-8874-4A4C-8B20-27B0F0AE0E0F}" type="datetimeFigureOut">
              <a:rPr lang="en-US" smtClean="0"/>
              <a:t>9/5/12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F2EEC-4723-734A-B683-5A9E6DFE4636}" type="slidenum">
              <a:rPr lang="en-US" smtClean="0"/>
              <a:t>‹#›</a:t>
            </a:fld>
            <a:endParaRPr lang="en-US"/>
          </a:p>
        </p:txBody>
      </p:sp>
    </p:spTree>
    <p:extLst>
      <p:ext uri="{BB962C8B-B14F-4D97-AF65-F5344CB8AC3E}">
        <p14:creationId xmlns:p14="http://schemas.microsoft.com/office/powerpoint/2010/main" val="2165136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5 Other Examples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Practice explaining photosynthesis, biosynthesis and cellular respiration</a:t>
            </a:r>
            <a:endParaRPr lang="en-US" dirty="0">
              <a:solidFill>
                <a:schemeClr val="tx1"/>
              </a:solidFill>
            </a:endParaRPr>
          </a:p>
        </p:txBody>
      </p:sp>
    </p:spTree>
    <p:extLst>
      <p:ext uri="{BB962C8B-B14F-4D97-AF65-F5344CB8AC3E}">
        <p14:creationId xmlns:p14="http://schemas.microsoft.com/office/powerpoint/2010/main" val="3426719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44" y="227548"/>
            <a:ext cx="8857882" cy="5707486"/>
          </a:xfrm>
        </p:spPr>
        <p:txBody>
          <a:bodyPr>
            <a:noAutofit/>
          </a:bodyPr>
          <a:lstStyle/>
          <a:p>
            <a:pPr marL="457200" lvl="0" indent="-457200">
              <a:buFont typeface="+mj-lt"/>
              <a:buAutoNum type="arabicPeriod"/>
            </a:pPr>
            <a:r>
              <a:rPr lang="en-US" sz="2200" dirty="0" smtClean="0"/>
              <a:t>The grass is covered with dew when you wake up in the morning to go to school. </a:t>
            </a:r>
            <a:endParaRPr lang="en-US" sz="2200" dirty="0"/>
          </a:p>
          <a:p>
            <a:pPr marL="457200" lvl="0" indent="-457200">
              <a:buFont typeface="+mj-lt"/>
              <a:buAutoNum type="arabicPeriod"/>
            </a:pPr>
            <a:r>
              <a:rPr lang="en-US" sz="2200" dirty="0" smtClean="0"/>
              <a:t>Morning glories use energy to open their flowers in the morning and close their flowers at night. </a:t>
            </a:r>
            <a:endParaRPr lang="en-US" sz="2200" dirty="0"/>
          </a:p>
          <a:p>
            <a:pPr marL="457200" lvl="0" indent="-457200">
              <a:buFont typeface="+mj-lt"/>
              <a:buAutoNum type="arabicPeriod"/>
            </a:pPr>
            <a:r>
              <a:rPr lang="en-US" sz="2200" dirty="0" smtClean="0"/>
              <a:t>An acorn is buried by a squirrel. The squirrel can’t find the acorn and it grows into an oak tree. After 10 years, the oak tree weighs more than 500 pounds. </a:t>
            </a:r>
          </a:p>
          <a:p>
            <a:pPr marL="457200" lvl="0" indent="-457200">
              <a:buFont typeface="+mj-lt"/>
              <a:buAutoNum type="arabicPeriod"/>
            </a:pPr>
            <a:r>
              <a:rPr lang="en-US" sz="2200" dirty="0"/>
              <a:t>Venus fly traps and pitcher plants grow in soil that has little to no nitrogen, but the plants have nitrogen in the proteins of their cells. Where do these plants get the nitrogen they need to build proteins?</a:t>
            </a:r>
          </a:p>
          <a:p>
            <a:pPr marL="457200" indent="-457200">
              <a:buFont typeface="+mj-lt"/>
              <a:buAutoNum type="arabicPeriod"/>
            </a:pPr>
            <a:r>
              <a:rPr lang="en-US" sz="2200" dirty="0" smtClean="0"/>
              <a:t>A </a:t>
            </a:r>
            <a:r>
              <a:rPr lang="en-US" sz="2200" dirty="0" err="1"/>
              <a:t>venus</a:t>
            </a:r>
            <a:r>
              <a:rPr lang="en-US" sz="2200" dirty="0"/>
              <a:t> fly trap shuts quickly to catch a fly</a:t>
            </a:r>
            <a:r>
              <a:rPr lang="en-US" sz="2200" dirty="0" smtClean="0"/>
              <a:t>.</a:t>
            </a:r>
            <a:endParaRPr lang="en-US" sz="2200" dirty="0"/>
          </a:p>
          <a:p>
            <a:pPr marL="457200" lvl="0" indent="-457200">
              <a:buFont typeface="+mj-lt"/>
              <a:buAutoNum type="arabicPeriod"/>
            </a:pPr>
            <a:r>
              <a:rPr lang="en-US" sz="2200" dirty="0" smtClean="0"/>
              <a:t>An airline company allows customers to pay for trees to be planted as a “carbon offset.” </a:t>
            </a:r>
          </a:p>
          <a:p>
            <a:pPr marL="457200" lvl="0" indent="-457200">
              <a:buFont typeface="+mj-lt"/>
              <a:buAutoNum type="arabicPeriod"/>
            </a:pPr>
            <a:r>
              <a:rPr lang="en-US" sz="2200" dirty="0" smtClean="0"/>
              <a:t>1 oz. of peanuts has more calories than 1 oz. of lettuce. </a:t>
            </a:r>
          </a:p>
          <a:p>
            <a:pPr marL="457200" lvl="0" indent="-457200">
              <a:buFont typeface="+mj-lt"/>
              <a:buAutoNum type="arabicPeriod"/>
            </a:pPr>
            <a:r>
              <a:rPr lang="en-US" sz="2200" dirty="0" smtClean="0"/>
              <a:t>A plant from outside is moved into an office with no windows and the plant stops growing.</a:t>
            </a:r>
          </a:p>
          <a:p>
            <a:pPr marL="457200" lvl="0" indent="-457200">
              <a:buFont typeface="+mj-lt"/>
              <a:buAutoNum type="arabicPeriod"/>
            </a:pPr>
            <a:r>
              <a:rPr lang="en-US" sz="2200" dirty="0" smtClean="0"/>
              <a:t>A seed sprouts very far under ground where there is no sunlight.</a:t>
            </a:r>
          </a:p>
          <a:p>
            <a:pPr marL="457200" lvl="0" indent="-457200">
              <a:buFont typeface="+mj-lt"/>
              <a:buAutoNum type="arabicPeriod"/>
            </a:pPr>
            <a:endParaRPr lang="en-US" sz="2000" dirty="0" smtClean="0"/>
          </a:p>
          <a:p>
            <a:pPr marL="457200" lvl="0" indent="-457200">
              <a:buFont typeface="+mj-lt"/>
              <a:buAutoNum type="arabicPeriod"/>
            </a:pPr>
            <a:endParaRPr lang="en-US" sz="2000" dirty="0" smtClean="0"/>
          </a:p>
          <a:p>
            <a:pPr marL="457200" lvl="0" indent="-457200">
              <a:buFont typeface="+mj-lt"/>
              <a:buAutoNum type="arabicPeriod"/>
            </a:pPr>
            <a:endParaRPr lang="en-US" sz="2000" dirty="0" smtClean="0"/>
          </a:p>
          <a:p>
            <a:pPr marL="457200" lvl="0" indent="-457200">
              <a:buFont typeface="+mj-lt"/>
              <a:buAutoNum type="arabicPeriod"/>
            </a:pPr>
            <a:endParaRPr lang="en-US" sz="2000" dirty="0"/>
          </a:p>
        </p:txBody>
      </p:sp>
    </p:spTree>
    <p:extLst>
      <p:ext uri="{BB962C8B-B14F-4D97-AF65-F5344CB8AC3E}">
        <p14:creationId xmlns:p14="http://schemas.microsoft.com/office/powerpoint/2010/main" val="3259742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TotalTime>
  <Words>200</Words>
  <Application>Microsoft Macintosh PowerPoint</Application>
  <PresentationFormat>On-screen Show (4:3)</PresentationFormat>
  <Paragraphs>13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Lesson 5 Other Examples</vt:lpstr>
      <vt:lpstr>PowerPoint Presentation</vt:lpstr>
    </vt:vector>
  </TitlesOfParts>
  <Company>Michigan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6 Other Examples</dc:title>
  <dc:creator>Jenny Dauer</dc:creator>
  <cp:lastModifiedBy>Hannah Miller</cp:lastModifiedBy>
  <cp:revision>37</cp:revision>
  <dcterms:created xsi:type="dcterms:W3CDTF">2012-08-17T21:45:53Z</dcterms:created>
  <dcterms:modified xsi:type="dcterms:W3CDTF">2012-09-05T17:01:21Z</dcterms:modified>
</cp:coreProperties>
</file>